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67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8DB323-3627-4E4D-8030-24BE9124B3A5}" v="1" dt="2022-07-21T07:06:00.3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�lie Lambotte" userId="42bfca4692120f91" providerId="LiveId" clId="{6D8DB323-3627-4E4D-8030-24BE9124B3A5}"/>
    <pc:docChg chg="undo custSel addSld delSld modSld sldOrd">
      <pc:chgData name="Am�lie Lambotte" userId="42bfca4692120f91" providerId="LiveId" clId="{6D8DB323-3627-4E4D-8030-24BE9124B3A5}" dt="2022-07-25T13:39:20.945" v="1104" actId="20577"/>
      <pc:docMkLst>
        <pc:docMk/>
      </pc:docMkLst>
      <pc:sldChg chg="modSp mod">
        <pc:chgData name="Am�lie Lambotte" userId="42bfca4692120f91" providerId="LiveId" clId="{6D8DB323-3627-4E4D-8030-24BE9124B3A5}" dt="2022-07-25T11:31:54.276" v="1103" actId="20577"/>
        <pc:sldMkLst>
          <pc:docMk/>
          <pc:sldMk cId="193000927" sldId="256"/>
        </pc:sldMkLst>
        <pc:spChg chg="mod">
          <ac:chgData name="Am�lie Lambotte" userId="42bfca4692120f91" providerId="LiveId" clId="{6D8DB323-3627-4E4D-8030-24BE9124B3A5}" dt="2022-07-25T11:31:54.276" v="1103" actId="20577"/>
          <ac:spMkLst>
            <pc:docMk/>
            <pc:sldMk cId="193000927" sldId="256"/>
            <ac:spMk id="2" creationId="{3D30D32A-359B-41BB-9746-2CF3A21EEFFC}"/>
          </ac:spMkLst>
        </pc:spChg>
      </pc:sldChg>
      <pc:sldChg chg="del">
        <pc:chgData name="Am�lie Lambotte" userId="42bfca4692120f91" providerId="LiveId" clId="{6D8DB323-3627-4E4D-8030-24BE9124B3A5}" dt="2022-07-21T12:50:04.929" v="1082" actId="47"/>
        <pc:sldMkLst>
          <pc:docMk/>
          <pc:sldMk cId="70285356" sldId="260"/>
        </pc:sldMkLst>
      </pc:sldChg>
      <pc:sldChg chg="delSp">
        <pc:chgData name="Am�lie Lambotte" userId="42bfca4692120f91" providerId="LiveId" clId="{6D8DB323-3627-4E4D-8030-24BE9124B3A5}" dt="2022-07-21T07:06:00.358" v="0" actId="478"/>
        <pc:sldMkLst>
          <pc:docMk/>
          <pc:sldMk cId="510767980" sldId="267"/>
        </pc:sldMkLst>
        <pc:spChg chg="del">
          <ac:chgData name="Am�lie Lambotte" userId="42bfca4692120f91" providerId="LiveId" clId="{6D8DB323-3627-4E4D-8030-24BE9124B3A5}" dt="2022-07-21T07:06:00.358" v="0" actId="478"/>
          <ac:spMkLst>
            <pc:docMk/>
            <pc:sldMk cId="510767980" sldId="267"/>
            <ac:spMk id="7" creationId="{AFCDEE89-C91A-61DE-902D-DF51A19B8B22}"/>
          </ac:spMkLst>
        </pc:spChg>
      </pc:sldChg>
      <pc:sldChg chg="del">
        <pc:chgData name="Am�lie Lambotte" userId="42bfca4692120f91" providerId="LiveId" clId="{6D8DB323-3627-4E4D-8030-24BE9124B3A5}" dt="2022-07-21T12:50:06.066" v="1083" actId="47"/>
        <pc:sldMkLst>
          <pc:docMk/>
          <pc:sldMk cId="555089011" sldId="268"/>
        </pc:sldMkLst>
      </pc:sldChg>
      <pc:sldChg chg="del">
        <pc:chgData name="Am�lie Lambotte" userId="42bfca4692120f91" providerId="LiveId" clId="{6D8DB323-3627-4E4D-8030-24BE9124B3A5}" dt="2022-07-21T12:50:03.641" v="1081" actId="47"/>
        <pc:sldMkLst>
          <pc:docMk/>
          <pc:sldMk cId="2333881612" sldId="269"/>
        </pc:sldMkLst>
      </pc:sldChg>
      <pc:sldChg chg="del">
        <pc:chgData name="Am�lie Lambotte" userId="42bfca4692120f91" providerId="LiveId" clId="{6D8DB323-3627-4E4D-8030-24BE9124B3A5}" dt="2022-07-21T12:50:02.090" v="1080" actId="47"/>
        <pc:sldMkLst>
          <pc:docMk/>
          <pc:sldMk cId="3647139499" sldId="270"/>
        </pc:sldMkLst>
      </pc:sldChg>
      <pc:sldChg chg="add del ord">
        <pc:chgData name="Am�lie Lambotte" userId="42bfca4692120f91" providerId="LiveId" clId="{6D8DB323-3627-4E4D-8030-24BE9124B3A5}" dt="2022-07-21T07:08:46.763" v="4" actId="47"/>
        <pc:sldMkLst>
          <pc:docMk/>
          <pc:sldMk cId="2223163623" sldId="274"/>
        </pc:sldMkLst>
      </pc:sldChg>
      <pc:sldChg chg="addSp delSp modSp add mod">
        <pc:chgData name="Am�lie Lambotte" userId="42bfca4692120f91" providerId="LiveId" clId="{6D8DB323-3627-4E4D-8030-24BE9124B3A5}" dt="2022-07-21T07:12:29.941" v="102" actId="1076"/>
        <pc:sldMkLst>
          <pc:docMk/>
          <pc:sldMk cId="3099992778" sldId="274"/>
        </pc:sldMkLst>
        <pc:spChg chg="add mod">
          <ac:chgData name="Am�lie Lambotte" userId="42bfca4692120f91" providerId="LiveId" clId="{6D8DB323-3627-4E4D-8030-24BE9124B3A5}" dt="2022-07-21T07:12:29.941" v="102" actId="1076"/>
          <ac:spMkLst>
            <pc:docMk/>
            <pc:sldMk cId="3099992778" sldId="274"/>
            <ac:spMk id="2" creationId="{6133B74C-9E99-9274-1BD8-2BBED54CD77B}"/>
          </ac:spMkLst>
        </pc:spChg>
        <pc:spChg chg="mod">
          <ac:chgData name="Am�lie Lambotte" userId="42bfca4692120f91" providerId="LiveId" clId="{6D8DB323-3627-4E4D-8030-24BE9124B3A5}" dt="2022-07-21T07:09:26.264" v="68" actId="255"/>
          <ac:spMkLst>
            <pc:docMk/>
            <pc:sldMk cId="3099992778" sldId="274"/>
            <ac:spMk id="4" creationId="{AF3A5913-332B-8393-D99D-DBDEEF134B63}"/>
          </ac:spMkLst>
        </pc:spChg>
        <pc:picChg chg="del">
          <ac:chgData name="Am�lie Lambotte" userId="42bfca4692120f91" providerId="LiveId" clId="{6D8DB323-3627-4E4D-8030-24BE9124B3A5}" dt="2022-07-21T07:09:27.711" v="69" actId="478"/>
          <ac:picMkLst>
            <pc:docMk/>
            <pc:sldMk cId="3099992778" sldId="274"/>
            <ac:picMk id="3" creationId="{88E54A29-7DD2-961A-65DA-6A9AE54DE13E}"/>
          </ac:picMkLst>
        </pc:picChg>
        <pc:picChg chg="del">
          <ac:chgData name="Am�lie Lambotte" userId="42bfca4692120f91" providerId="LiveId" clId="{6D8DB323-3627-4E4D-8030-24BE9124B3A5}" dt="2022-07-21T07:09:29.917" v="70" actId="478"/>
          <ac:picMkLst>
            <pc:docMk/>
            <pc:sldMk cId="3099992778" sldId="274"/>
            <ac:picMk id="5" creationId="{1DF02856-D4C0-72A9-B418-D0164C7413BF}"/>
          </ac:picMkLst>
        </pc:picChg>
        <pc:picChg chg="add mod">
          <ac:chgData name="Am�lie Lambotte" userId="42bfca4692120f91" providerId="LiveId" clId="{6D8DB323-3627-4E4D-8030-24BE9124B3A5}" dt="2022-07-21T07:12:25.972" v="101" actId="1076"/>
          <ac:picMkLst>
            <pc:docMk/>
            <pc:sldMk cId="3099992778" sldId="274"/>
            <ac:picMk id="6" creationId="{C36FEDAD-4724-66F3-4CE4-A183A3948843}"/>
          </ac:picMkLst>
        </pc:picChg>
      </pc:sldChg>
      <pc:sldChg chg="addSp delSp modSp add mod">
        <pc:chgData name="Am�lie Lambotte" userId="42bfca4692120f91" providerId="LiveId" clId="{6D8DB323-3627-4E4D-8030-24BE9124B3A5}" dt="2022-07-21T12:29:21.222" v="952" actId="478"/>
        <pc:sldMkLst>
          <pc:docMk/>
          <pc:sldMk cId="2820247325" sldId="275"/>
        </pc:sldMkLst>
        <pc:spChg chg="del">
          <ac:chgData name="Am�lie Lambotte" userId="42bfca4692120f91" providerId="LiveId" clId="{6D8DB323-3627-4E4D-8030-24BE9124B3A5}" dt="2022-07-21T07:15:23.984" v="107" actId="478"/>
          <ac:spMkLst>
            <pc:docMk/>
            <pc:sldMk cId="2820247325" sldId="275"/>
            <ac:spMk id="2" creationId="{6133B74C-9E99-9274-1BD8-2BBED54CD77B}"/>
          </ac:spMkLst>
        </pc:spChg>
        <pc:spChg chg="add mod">
          <ac:chgData name="Am�lie Lambotte" userId="42bfca4692120f91" providerId="LiveId" clId="{6D8DB323-3627-4E4D-8030-24BE9124B3A5}" dt="2022-07-21T12:28:32.252" v="944" actId="13822"/>
          <ac:spMkLst>
            <pc:docMk/>
            <pc:sldMk cId="2820247325" sldId="275"/>
            <ac:spMk id="5" creationId="{DEEB0AA5-DD32-BC07-1854-A53C2C4BAE9E}"/>
          </ac:spMkLst>
        </pc:spChg>
        <pc:spChg chg="add del mod">
          <ac:chgData name="Am�lie Lambotte" userId="42bfca4692120f91" providerId="LiveId" clId="{6D8DB323-3627-4E4D-8030-24BE9124B3A5}" dt="2022-07-21T12:29:21.222" v="952" actId="478"/>
          <ac:spMkLst>
            <pc:docMk/>
            <pc:sldMk cId="2820247325" sldId="275"/>
            <ac:spMk id="7" creationId="{63BBC42B-B1DD-B2FA-0BC1-9AD87343B282}"/>
          </ac:spMkLst>
        </pc:spChg>
        <pc:picChg chg="add mod">
          <ac:chgData name="Am�lie Lambotte" userId="42bfca4692120f91" providerId="LiveId" clId="{6D8DB323-3627-4E4D-8030-24BE9124B3A5}" dt="2022-07-21T07:15:32.197" v="109" actId="14100"/>
          <ac:picMkLst>
            <pc:docMk/>
            <pc:sldMk cId="2820247325" sldId="275"/>
            <ac:picMk id="3" creationId="{E4470D15-9645-5EAA-E772-D98D791930B4}"/>
          </ac:picMkLst>
        </pc:picChg>
        <pc:picChg chg="del">
          <ac:chgData name="Am�lie Lambotte" userId="42bfca4692120f91" providerId="LiveId" clId="{6D8DB323-3627-4E4D-8030-24BE9124B3A5}" dt="2022-07-21T07:15:16.242" v="105" actId="478"/>
          <ac:picMkLst>
            <pc:docMk/>
            <pc:sldMk cId="2820247325" sldId="275"/>
            <ac:picMk id="6" creationId="{C36FEDAD-4724-66F3-4CE4-A183A3948843}"/>
          </ac:picMkLst>
        </pc:picChg>
        <pc:picChg chg="add del mod">
          <ac:chgData name="Am�lie Lambotte" userId="42bfca4692120f91" providerId="LiveId" clId="{6D8DB323-3627-4E4D-8030-24BE9124B3A5}" dt="2022-07-21T12:29:16.026" v="951" actId="1076"/>
          <ac:picMkLst>
            <pc:docMk/>
            <pc:sldMk cId="2820247325" sldId="275"/>
            <ac:picMk id="15" creationId="{6D363037-1741-4470-A023-883E2FFD5840}"/>
          </ac:picMkLst>
        </pc:picChg>
      </pc:sldChg>
      <pc:sldChg chg="addSp delSp modSp add mod">
        <pc:chgData name="Am�lie Lambotte" userId="42bfca4692120f91" providerId="LiveId" clId="{6D8DB323-3627-4E4D-8030-24BE9124B3A5}" dt="2022-07-21T07:26:22.204" v="520" actId="1076"/>
        <pc:sldMkLst>
          <pc:docMk/>
          <pc:sldMk cId="1583000659" sldId="276"/>
        </pc:sldMkLst>
        <pc:spChg chg="mod">
          <ac:chgData name="Am�lie Lambotte" userId="42bfca4692120f91" providerId="LiveId" clId="{6D8DB323-3627-4E4D-8030-24BE9124B3A5}" dt="2022-07-21T07:22:15.221" v="205" actId="20577"/>
          <ac:spMkLst>
            <pc:docMk/>
            <pc:sldMk cId="1583000659" sldId="276"/>
            <ac:spMk id="4" creationId="{AF3A5913-332B-8393-D99D-DBDEEF134B63}"/>
          </ac:spMkLst>
        </pc:spChg>
        <pc:spChg chg="del mod">
          <ac:chgData name="Am�lie Lambotte" userId="42bfca4692120f91" providerId="LiveId" clId="{6D8DB323-3627-4E4D-8030-24BE9124B3A5}" dt="2022-07-21T07:17:59.550" v="120" actId="478"/>
          <ac:spMkLst>
            <pc:docMk/>
            <pc:sldMk cId="1583000659" sldId="276"/>
            <ac:spMk id="5" creationId="{DEEB0AA5-DD32-BC07-1854-A53C2C4BAE9E}"/>
          </ac:spMkLst>
        </pc:spChg>
        <pc:spChg chg="del">
          <ac:chgData name="Am�lie Lambotte" userId="42bfca4692120f91" providerId="LiveId" clId="{6D8DB323-3627-4E4D-8030-24BE9124B3A5}" dt="2022-07-21T07:18:02.183" v="121" actId="478"/>
          <ac:spMkLst>
            <pc:docMk/>
            <pc:sldMk cId="1583000659" sldId="276"/>
            <ac:spMk id="7" creationId="{63BBC42B-B1DD-B2FA-0BC1-9AD87343B282}"/>
          </ac:spMkLst>
        </pc:spChg>
        <pc:spChg chg="add mod">
          <ac:chgData name="Am�lie Lambotte" userId="42bfca4692120f91" providerId="LiveId" clId="{6D8DB323-3627-4E4D-8030-24BE9124B3A5}" dt="2022-07-21T07:26:22.204" v="520" actId="1076"/>
          <ac:spMkLst>
            <pc:docMk/>
            <pc:sldMk cId="1583000659" sldId="276"/>
            <ac:spMk id="8" creationId="{008B1001-5CB1-2C78-BEAD-5769EA34A70C}"/>
          </ac:spMkLst>
        </pc:spChg>
        <pc:picChg chg="add del mod">
          <ac:chgData name="Am�lie Lambotte" userId="42bfca4692120f91" providerId="LiveId" clId="{6D8DB323-3627-4E4D-8030-24BE9124B3A5}" dt="2022-07-21T07:22:16.724" v="206" actId="478"/>
          <ac:picMkLst>
            <pc:docMk/>
            <pc:sldMk cId="1583000659" sldId="276"/>
            <ac:picMk id="2" creationId="{B86DE478-A6D0-3377-BFAE-C4F615363806}"/>
          </ac:picMkLst>
        </pc:picChg>
        <pc:picChg chg="del">
          <ac:chgData name="Am�lie Lambotte" userId="42bfca4692120f91" providerId="LiveId" clId="{6D8DB323-3627-4E4D-8030-24BE9124B3A5}" dt="2022-07-21T07:17:55.709" v="118" actId="478"/>
          <ac:picMkLst>
            <pc:docMk/>
            <pc:sldMk cId="1583000659" sldId="276"/>
            <ac:picMk id="3" creationId="{E4470D15-9645-5EAA-E772-D98D791930B4}"/>
          </ac:picMkLst>
        </pc:picChg>
        <pc:picChg chg="add del mod">
          <ac:chgData name="Am�lie Lambotte" userId="42bfca4692120f91" providerId="LiveId" clId="{6D8DB323-3627-4E4D-8030-24BE9124B3A5}" dt="2022-07-21T07:22:17.390" v="207" actId="478"/>
          <ac:picMkLst>
            <pc:docMk/>
            <pc:sldMk cId="1583000659" sldId="276"/>
            <ac:picMk id="6" creationId="{8708AB25-7BCE-FE74-C1D7-CB1C40F08FDF}"/>
          </ac:picMkLst>
        </pc:picChg>
      </pc:sldChg>
      <pc:sldChg chg="addSp delSp modSp add mod">
        <pc:chgData name="Am�lie Lambotte" userId="42bfca4692120f91" providerId="LiveId" clId="{6D8DB323-3627-4E4D-8030-24BE9124B3A5}" dt="2022-07-21T12:11:22.942" v="598" actId="14100"/>
        <pc:sldMkLst>
          <pc:docMk/>
          <pc:sldMk cId="1784301338" sldId="277"/>
        </pc:sldMkLst>
        <pc:spChg chg="mod">
          <ac:chgData name="Am�lie Lambotte" userId="42bfca4692120f91" providerId="LiveId" clId="{6D8DB323-3627-4E4D-8030-24BE9124B3A5}" dt="2022-07-21T12:09:39.874" v="588" actId="20577"/>
          <ac:spMkLst>
            <pc:docMk/>
            <pc:sldMk cId="1784301338" sldId="277"/>
            <ac:spMk id="4" creationId="{AF3A5913-332B-8393-D99D-DBDEEF134B63}"/>
          </ac:spMkLst>
        </pc:spChg>
        <pc:spChg chg="del mod">
          <ac:chgData name="Am�lie Lambotte" userId="42bfca4692120f91" providerId="LiveId" clId="{6D8DB323-3627-4E4D-8030-24BE9124B3A5}" dt="2022-07-21T12:11:03.999" v="590" actId="478"/>
          <ac:spMkLst>
            <pc:docMk/>
            <pc:sldMk cId="1784301338" sldId="277"/>
            <ac:spMk id="8" creationId="{008B1001-5CB1-2C78-BEAD-5769EA34A70C}"/>
          </ac:spMkLst>
        </pc:spChg>
        <pc:picChg chg="add mod">
          <ac:chgData name="Am�lie Lambotte" userId="42bfca4692120f91" providerId="LiveId" clId="{6D8DB323-3627-4E4D-8030-24BE9124B3A5}" dt="2022-07-21T12:11:22.942" v="598" actId="14100"/>
          <ac:picMkLst>
            <pc:docMk/>
            <pc:sldMk cId="1784301338" sldId="277"/>
            <ac:picMk id="2" creationId="{FC837412-5016-234E-6250-2B4431F93C1C}"/>
          </ac:picMkLst>
        </pc:picChg>
      </pc:sldChg>
      <pc:sldChg chg="add">
        <pc:chgData name="Am�lie Lambotte" userId="42bfca4692120f91" providerId="LiveId" clId="{6D8DB323-3627-4E4D-8030-24BE9124B3A5}" dt="2022-07-21T12:11:56.578" v="599" actId="2890"/>
        <pc:sldMkLst>
          <pc:docMk/>
          <pc:sldMk cId="4059323621" sldId="278"/>
        </pc:sldMkLst>
      </pc:sldChg>
      <pc:sldChg chg="addSp delSp add mod">
        <pc:chgData name="Am�lie Lambotte" userId="42bfca4692120f91" providerId="LiveId" clId="{6D8DB323-3627-4E4D-8030-24BE9124B3A5}" dt="2022-07-21T12:12:47.867" v="602"/>
        <pc:sldMkLst>
          <pc:docMk/>
          <pc:sldMk cId="3527533403" sldId="279"/>
        </pc:sldMkLst>
        <pc:picChg chg="del">
          <ac:chgData name="Am�lie Lambotte" userId="42bfca4692120f91" providerId="LiveId" clId="{6D8DB323-3627-4E4D-8030-24BE9124B3A5}" dt="2022-07-21T12:12:29.900" v="601" actId="478"/>
          <ac:picMkLst>
            <pc:docMk/>
            <pc:sldMk cId="3527533403" sldId="279"/>
            <ac:picMk id="2" creationId="{FC837412-5016-234E-6250-2B4431F93C1C}"/>
          </ac:picMkLst>
        </pc:picChg>
        <pc:picChg chg="add">
          <ac:chgData name="Am�lie Lambotte" userId="42bfca4692120f91" providerId="LiveId" clId="{6D8DB323-3627-4E4D-8030-24BE9124B3A5}" dt="2022-07-21T12:12:47.867" v="602"/>
          <ac:picMkLst>
            <pc:docMk/>
            <pc:sldMk cId="3527533403" sldId="279"/>
            <ac:picMk id="3" creationId="{5C4E20AA-B76B-4CD1-136C-8705773615A0}"/>
          </ac:picMkLst>
        </pc:picChg>
      </pc:sldChg>
      <pc:sldChg chg="addSp delSp modSp add mod">
        <pc:chgData name="Am�lie Lambotte" userId="42bfca4692120f91" providerId="LiveId" clId="{6D8DB323-3627-4E4D-8030-24BE9124B3A5}" dt="2022-07-21T12:15:31.657" v="606" actId="1076"/>
        <pc:sldMkLst>
          <pc:docMk/>
          <pc:sldMk cId="1385779004" sldId="280"/>
        </pc:sldMkLst>
        <pc:picChg chg="add mod">
          <ac:chgData name="Am�lie Lambotte" userId="42bfca4692120f91" providerId="LiveId" clId="{6D8DB323-3627-4E4D-8030-24BE9124B3A5}" dt="2022-07-21T12:15:31.657" v="606" actId="1076"/>
          <ac:picMkLst>
            <pc:docMk/>
            <pc:sldMk cId="1385779004" sldId="280"/>
            <ac:picMk id="2" creationId="{9542BD48-6536-0448-F44F-74EEB9BA469B}"/>
          </ac:picMkLst>
        </pc:picChg>
        <pc:picChg chg="del">
          <ac:chgData name="Am�lie Lambotte" userId="42bfca4692120f91" providerId="LiveId" clId="{6D8DB323-3627-4E4D-8030-24BE9124B3A5}" dt="2022-07-21T12:15:06.998" v="604" actId="478"/>
          <ac:picMkLst>
            <pc:docMk/>
            <pc:sldMk cId="1385779004" sldId="280"/>
            <ac:picMk id="3" creationId="{5C4E20AA-B76B-4CD1-136C-8705773615A0}"/>
          </ac:picMkLst>
        </pc:picChg>
      </pc:sldChg>
      <pc:sldChg chg="addSp delSp modSp add mod">
        <pc:chgData name="Am�lie Lambotte" userId="42bfca4692120f91" providerId="LiveId" clId="{6D8DB323-3627-4E4D-8030-24BE9124B3A5}" dt="2022-07-21T12:15:57.145" v="610" actId="1076"/>
        <pc:sldMkLst>
          <pc:docMk/>
          <pc:sldMk cId="595765450" sldId="281"/>
        </pc:sldMkLst>
        <pc:picChg chg="del">
          <ac:chgData name="Am�lie Lambotte" userId="42bfca4692120f91" providerId="LiveId" clId="{6D8DB323-3627-4E4D-8030-24BE9124B3A5}" dt="2022-07-21T12:15:52.310" v="608" actId="478"/>
          <ac:picMkLst>
            <pc:docMk/>
            <pc:sldMk cId="595765450" sldId="281"/>
            <ac:picMk id="2" creationId="{9542BD48-6536-0448-F44F-74EEB9BA469B}"/>
          </ac:picMkLst>
        </pc:picChg>
        <pc:picChg chg="add mod">
          <ac:chgData name="Am�lie Lambotte" userId="42bfca4692120f91" providerId="LiveId" clId="{6D8DB323-3627-4E4D-8030-24BE9124B3A5}" dt="2022-07-21T12:15:57.145" v="610" actId="1076"/>
          <ac:picMkLst>
            <pc:docMk/>
            <pc:sldMk cId="595765450" sldId="281"/>
            <ac:picMk id="3" creationId="{A09E42DD-98B8-C39A-A6ED-998EB37E7A42}"/>
          </ac:picMkLst>
        </pc:picChg>
      </pc:sldChg>
      <pc:sldChg chg="addSp delSp modSp add mod">
        <pc:chgData name="Am�lie Lambotte" userId="42bfca4692120f91" providerId="LiveId" clId="{6D8DB323-3627-4E4D-8030-24BE9124B3A5}" dt="2022-07-21T12:27:59.434" v="942" actId="478"/>
        <pc:sldMkLst>
          <pc:docMk/>
          <pc:sldMk cId="103777861" sldId="282"/>
        </pc:sldMkLst>
        <pc:spChg chg="add mod">
          <ac:chgData name="Am�lie Lambotte" userId="42bfca4692120f91" providerId="LiveId" clId="{6D8DB323-3627-4E4D-8030-24BE9124B3A5}" dt="2022-07-21T12:20:37.186" v="743" actId="20577"/>
          <ac:spMkLst>
            <pc:docMk/>
            <pc:sldMk cId="103777861" sldId="282"/>
            <ac:spMk id="2" creationId="{72DFD921-3125-6FDB-BC54-37E063235590}"/>
          </ac:spMkLst>
        </pc:spChg>
        <pc:spChg chg="mod">
          <ac:chgData name="Am�lie Lambotte" userId="42bfca4692120f91" providerId="LiveId" clId="{6D8DB323-3627-4E4D-8030-24BE9124B3A5}" dt="2022-07-21T12:19:36.729" v="624" actId="20577"/>
          <ac:spMkLst>
            <pc:docMk/>
            <pc:sldMk cId="103777861" sldId="282"/>
            <ac:spMk id="4" creationId="{AF3A5913-332B-8393-D99D-DBDEEF134B63}"/>
          </ac:spMkLst>
        </pc:spChg>
        <pc:spChg chg="add del mod">
          <ac:chgData name="Am�lie Lambotte" userId="42bfca4692120f91" providerId="LiveId" clId="{6D8DB323-3627-4E4D-8030-24BE9124B3A5}" dt="2022-07-21T12:27:59.434" v="942" actId="478"/>
          <ac:spMkLst>
            <pc:docMk/>
            <pc:sldMk cId="103777861" sldId="282"/>
            <ac:spMk id="6" creationId="{1022BC7F-62DF-B0C9-240A-B80F0F2D77E4}"/>
          </ac:spMkLst>
        </pc:spChg>
        <pc:spChg chg="add mod">
          <ac:chgData name="Am�lie Lambotte" userId="42bfca4692120f91" providerId="LiveId" clId="{6D8DB323-3627-4E4D-8030-24BE9124B3A5}" dt="2022-07-21T12:23:41.780" v="828" actId="20577"/>
          <ac:spMkLst>
            <pc:docMk/>
            <pc:sldMk cId="103777861" sldId="282"/>
            <ac:spMk id="7" creationId="{403D8AD7-BC51-5BA0-3261-1270B63D4F01}"/>
          </ac:spMkLst>
        </pc:spChg>
        <pc:spChg chg="add mod">
          <ac:chgData name="Am�lie Lambotte" userId="42bfca4692120f91" providerId="LiveId" clId="{6D8DB323-3627-4E4D-8030-24BE9124B3A5}" dt="2022-07-21T12:27:55.305" v="941" actId="13822"/>
          <ac:spMkLst>
            <pc:docMk/>
            <pc:sldMk cId="103777861" sldId="282"/>
            <ac:spMk id="8" creationId="{3EFEC439-E5D9-8157-8CC0-CF26646A74C4}"/>
          </ac:spMkLst>
        </pc:spChg>
        <pc:picChg chg="del">
          <ac:chgData name="Am�lie Lambotte" userId="42bfca4692120f91" providerId="LiveId" clId="{6D8DB323-3627-4E4D-8030-24BE9124B3A5}" dt="2022-07-21T12:19:38.534" v="625" actId="478"/>
          <ac:picMkLst>
            <pc:docMk/>
            <pc:sldMk cId="103777861" sldId="282"/>
            <ac:picMk id="3" creationId="{A09E42DD-98B8-C39A-A6ED-998EB37E7A42}"/>
          </ac:picMkLst>
        </pc:picChg>
      </pc:sldChg>
      <pc:sldChg chg="addSp delSp modSp add mod ord">
        <pc:chgData name="Am�lie Lambotte" userId="42bfca4692120f91" providerId="LiveId" clId="{6D8DB323-3627-4E4D-8030-24BE9124B3A5}" dt="2022-07-21T12:27:47.472" v="940" actId="1076"/>
        <pc:sldMkLst>
          <pc:docMk/>
          <pc:sldMk cId="3804141798" sldId="283"/>
        </pc:sldMkLst>
        <pc:spChg chg="mod">
          <ac:chgData name="Am�lie Lambotte" userId="42bfca4692120f91" providerId="LiveId" clId="{6D8DB323-3627-4E4D-8030-24BE9124B3A5}" dt="2022-07-21T12:25:26.056" v="844" actId="20577"/>
          <ac:spMkLst>
            <pc:docMk/>
            <pc:sldMk cId="3804141798" sldId="283"/>
            <ac:spMk id="4" creationId="{AF3A5913-332B-8393-D99D-DBDEEF134B63}"/>
          </ac:spMkLst>
        </pc:spChg>
        <pc:spChg chg="add mod">
          <ac:chgData name="Am�lie Lambotte" userId="42bfca4692120f91" providerId="LiveId" clId="{6D8DB323-3627-4E4D-8030-24BE9124B3A5}" dt="2022-07-21T12:27:43.816" v="939" actId="1076"/>
          <ac:spMkLst>
            <pc:docMk/>
            <pc:sldMk cId="3804141798" sldId="283"/>
            <ac:spMk id="5" creationId="{0465AE2A-31F6-CB41-AF5A-7935FCCAF78A}"/>
          </ac:spMkLst>
        </pc:spChg>
        <pc:spChg chg="add mod">
          <ac:chgData name="Am�lie Lambotte" userId="42bfca4692120f91" providerId="LiveId" clId="{6D8DB323-3627-4E4D-8030-24BE9124B3A5}" dt="2022-07-21T12:27:47.472" v="940" actId="1076"/>
          <ac:spMkLst>
            <pc:docMk/>
            <pc:sldMk cId="3804141798" sldId="283"/>
            <ac:spMk id="7" creationId="{01D05743-CF0C-5BB8-261D-AEC519B9B7A4}"/>
          </ac:spMkLst>
        </pc:spChg>
        <pc:picChg chg="del">
          <ac:chgData name="Am�lie Lambotte" userId="42bfca4692120f91" providerId="LiveId" clId="{6D8DB323-3627-4E4D-8030-24BE9124B3A5}" dt="2022-07-21T12:25:28.256" v="845" actId="478"/>
          <ac:picMkLst>
            <pc:docMk/>
            <pc:sldMk cId="3804141798" sldId="283"/>
            <ac:picMk id="3" creationId="{A09E42DD-98B8-C39A-A6ED-998EB37E7A42}"/>
          </ac:picMkLst>
        </pc:picChg>
        <pc:picChg chg="mod">
          <ac:chgData name="Am�lie Lambotte" userId="42bfca4692120f91" providerId="LiveId" clId="{6D8DB323-3627-4E4D-8030-24BE9124B3A5}" dt="2022-07-21T12:26:31.475" v="850" actId="1076"/>
          <ac:picMkLst>
            <pc:docMk/>
            <pc:sldMk cId="3804141798" sldId="283"/>
            <ac:picMk id="15" creationId="{6D363037-1741-4470-A023-883E2FFD5840}"/>
          </ac:picMkLst>
        </pc:picChg>
      </pc:sldChg>
      <pc:sldChg chg="addSp delSp modSp add mod">
        <pc:chgData name="Am�lie Lambotte" userId="42bfca4692120f91" providerId="LiveId" clId="{6D8DB323-3627-4E4D-8030-24BE9124B3A5}" dt="2022-07-25T13:39:20.945" v="1104" actId="20577"/>
        <pc:sldMkLst>
          <pc:docMk/>
          <pc:sldMk cId="1269423616" sldId="284"/>
        </pc:sldMkLst>
        <pc:spChg chg="add mod">
          <ac:chgData name="Am�lie Lambotte" userId="42bfca4692120f91" providerId="LiveId" clId="{6D8DB323-3627-4E4D-8030-24BE9124B3A5}" dt="2022-07-25T13:39:20.945" v="1104" actId="20577"/>
          <ac:spMkLst>
            <pc:docMk/>
            <pc:sldMk cId="1269423616" sldId="284"/>
            <ac:spMk id="3" creationId="{ACB0A71E-212C-F167-BE4A-D9DEA132C155}"/>
          </ac:spMkLst>
        </pc:spChg>
        <pc:spChg chg="mod">
          <ac:chgData name="Am�lie Lambotte" userId="42bfca4692120f91" providerId="LiveId" clId="{6D8DB323-3627-4E4D-8030-24BE9124B3A5}" dt="2022-07-21T12:30:57.431" v="969" actId="20577"/>
          <ac:spMkLst>
            <pc:docMk/>
            <pc:sldMk cId="1269423616" sldId="284"/>
            <ac:spMk id="4" creationId="{AF3A5913-332B-8393-D99D-DBDEEF134B63}"/>
          </ac:spMkLst>
        </pc:spChg>
        <pc:spChg chg="del mod">
          <ac:chgData name="Am�lie Lambotte" userId="42bfca4692120f91" providerId="LiveId" clId="{6D8DB323-3627-4E4D-8030-24BE9124B3A5}" dt="2022-07-21T12:31:12.793" v="975" actId="478"/>
          <ac:spMkLst>
            <pc:docMk/>
            <pc:sldMk cId="1269423616" sldId="284"/>
            <ac:spMk id="5" creationId="{0465AE2A-31F6-CB41-AF5A-7935FCCAF78A}"/>
          </ac:spMkLst>
        </pc:spChg>
        <pc:spChg chg="del">
          <ac:chgData name="Am�lie Lambotte" userId="42bfca4692120f91" providerId="LiveId" clId="{6D8DB323-3627-4E4D-8030-24BE9124B3A5}" dt="2022-07-21T12:31:00.680" v="970" actId="478"/>
          <ac:spMkLst>
            <pc:docMk/>
            <pc:sldMk cId="1269423616" sldId="284"/>
            <ac:spMk id="7" creationId="{01D05743-CF0C-5BB8-261D-AEC519B9B7A4}"/>
          </ac:spMkLst>
        </pc:spChg>
        <pc:picChg chg="add mod">
          <ac:chgData name="Am�lie Lambotte" userId="42bfca4692120f91" providerId="LiveId" clId="{6D8DB323-3627-4E4D-8030-24BE9124B3A5}" dt="2022-07-21T12:37:49.049" v="978" actId="1076"/>
          <ac:picMkLst>
            <pc:docMk/>
            <pc:sldMk cId="1269423616" sldId="284"/>
            <ac:picMk id="2" creationId="{278747CC-B9B3-F621-01A2-50A0746C4240}"/>
          </ac:picMkLst>
        </pc:picChg>
        <pc:picChg chg="add del mod">
          <ac:chgData name="Am�lie Lambotte" userId="42bfca4692120f91" providerId="LiveId" clId="{6D8DB323-3627-4E4D-8030-24BE9124B3A5}" dt="2022-07-21T12:41:21.697" v="991" actId="478"/>
          <ac:picMkLst>
            <pc:docMk/>
            <pc:sldMk cId="1269423616" sldId="284"/>
            <ac:picMk id="6" creationId="{7F5A95F5-234B-8A3C-6428-14388F2FA1B2}"/>
          </ac:picMkLst>
        </pc:picChg>
        <pc:picChg chg="add del">
          <ac:chgData name="Am�lie Lambotte" userId="42bfca4692120f91" providerId="LiveId" clId="{6D8DB323-3627-4E4D-8030-24BE9124B3A5}" dt="2022-07-21T12:31:07.770" v="973" actId="478"/>
          <ac:picMkLst>
            <pc:docMk/>
            <pc:sldMk cId="1269423616" sldId="284"/>
            <ac:picMk id="15" creationId="{6D363037-1741-4470-A023-883E2FFD5840}"/>
          </ac:picMkLst>
        </pc:picChg>
      </pc:sldChg>
      <pc:sldChg chg="addSp delSp modSp add mod">
        <pc:chgData name="Am�lie Lambotte" userId="42bfca4692120f91" providerId="LiveId" clId="{6D8DB323-3627-4E4D-8030-24BE9124B3A5}" dt="2022-07-21T12:42:55.369" v="1012" actId="14100"/>
        <pc:sldMkLst>
          <pc:docMk/>
          <pc:sldMk cId="4293365913" sldId="285"/>
        </pc:sldMkLst>
        <pc:spChg chg="del">
          <ac:chgData name="Am�lie Lambotte" userId="42bfca4692120f91" providerId="LiveId" clId="{6D8DB323-3627-4E4D-8030-24BE9124B3A5}" dt="2022-07-21T12:42:14.512" v="1005" actId="478"/>
          <ac:spMkLst>
            <pc:docMk/>
            <pc:sldMk cId="4293365913" sldId="285"/>
            <ac:spMk id="3" creationId="{ACB0A71E-212C-F167-BE4A-D9DEA132C155}"/>
          </ac:spMkLst>
        </pc:spChg>
        <pc:picChg chg="del">
          <ac:chgData name="Am�lie Lambotte" userId="42bfca4692120f91" providerId="LiveId" clId="{6D8DB323-3627-4E4D-8030-24BE9124B3A5}" dt="2022-07-21T12:42:11.933" v="1004" actId="478"/>
          <ac:picMkLst>
            <pc:docMk/>
            <pc:sldMk cId="4293365913" sldId="285"/>
            <ac:picMk id="2" creationId="{278747CC-B9B3-F621-01A2-50A0746C4240}"/>
          </ac:picMkLst>
        </pc:picChg>
        <pc:picChg chg="add mod">
          <ac:chgData name="Am�lie Lambotte" userId="42bfca4692120f91" providerId="LiveId" clId="{6D8DB323-3627-4E4D-8030-24BE9124B3A5}" dt="2022-07-21T12:42:36.777" v="1009" actId="1076"/>
          <ac:picMkLst>
            <pc:docMk/>
            <pc:sldMk cId="4293365913" sldId="285"/>
            <ac:picMk id="5" creationId="{9F6BB61C-ABE8-BFFE-A0C2-F366589FA7B6}"/>
          </ac:picMkLst>
        </pc:picChg>
        <pc:picChg chg="add mod">
          <ac:chgData name="Am�lie Lambotte" userId="42bfca4692120f91" providerId="LiveId" clId="{6D8DB323-3627-4E4D-8030-24BE9124B3A5}" dt="2022-07-21T12:42:55.369" v="1012" actId="14100"/>
          <ac:picMkLst>
            <pc:docMk/>
            <pc:sldMk cId="4293365913" sldId="285"/>
            <ac:picMk id="6" creationId="{843BD4A1-A61B-9A6D-FB8D-3CC7F4316D3B}"/>
          </ac:picMkLst>
        </pc:picChg>
      </pc:sldChg>
      <pc:sldChg chg="addSp delSp modSp add mod">
        <pc:chgData name="Am�lie Lambotte" userId="42bfca4692120f91" providerId="LiveId" clId="{6D8DB323-3627-4E4D-8030-24BE9124B3A5}" dt="2022-07-21T12:44:28.041" v="1059" actId="14100"/>
        <pc:sldMkLst>
          <pc:docMk/>
          <pc:sldMk cId="3470965774" sldId="286"/>
        </pc:sldMkLst>
        <pc:spChg chg="add mod">
          <ac:chgData name="Am�lie Lambotte" userId="42bfca4692120f91" providerId="LiveId" clId="{6D8DB323-3627-4E4D-8030-24BE9124B3A5}" dt="2022-07-21T12:43:37.267" v="1053" actId="20577"/>
          <ac:spMkLst>
            <pc:docMk/>
            <pc:sldMk cId="3470965774" sldId="286"/>
            <ac:spMk id="2" creationId="{B1E286B4-9DF4-FEB2-55D1-EAA7436CB46F}"/>
          </ac:spMkLst>
        </pc:spChg>
        <pc:picChg chg="add mod">
          <ac:chgData name="Am�lie Lambotte" userId="42bfca4692120f91" providerId="LiveId" clId="{6D8DB323-3627-4E4D-8030-24BE9124B3A5}" dt="2022-07-21T12:44:28.041" v="1059" actId="14100"/>
          <ac:picMkLst>
            <pc:docMk/>
            <pc:sldMk cId="3470965774" sldId="286"/>
            <ac:picMk id="3" creationId="{FF6C36F4-C480-ECBE-96D6-46C5B285DC85}"/>
          </ac:picMkLst>
        </pc:picChg>
        <pc:picChg chg="del">
          <ac:chgData name="Am�lie Lambotte" userId="42bfca4692120f91" providerId="LiveId" clId="{6D8DB323-3627-4E4D-8030-24BE9124B3A5}" dt="2022-07-21T12:43:10.334" v="1015" actId="478"/>
          <ac:picMkLst>
            <pc:docMk/>
            <pc:sldMk cId="3470965774" sldId="286"/>
            <ac:picMk id="5" creationId="{9F6BB61C-ABE8-BFFE-A0C2-F366589FA7B6}"/>
          </ac:picMkLst>
        </pc:picChg>
        <pc:picChg chg="del">
          <ac:chgData name="Am�lie Lambotte" userId="42bfca4692120f91" providerId="LiveId" clId="{6D8DB323-3627-4E4D-8030-24BE9124B3A5}" dt="2022-07-21T12:43:09.442" v="1014" actId="478"/>
          <ac:picMkLst>
            <pc:docMk/>
            <pc:sldMk cId="3470965774" sldId="286"/>
            <ac:picMk id="6" creationId="{843BD4A1-A61B-9A6D-FB8D-3CC7F4316D3B}"/>
          </ac:picMkLst>
        </pc:picChg>
        <pc:picChg chg="add mod">
          <ac:chgData name="Am�lie Lambotte" userId="42bfca4692120f91" providerId="LiveId" clId="{6D8DB323-3627-4E4D-8030-24BE9124B3A5}" dt="2022-07-21T12:44:19.385" v="1058" actId="14100"/>
          <ac:picMkLst>
            <pc:docMk/>
            <pc:sldMk cId="3470965774" sldId="286"/>
            <ac:picMk id="7" creationId="{CC4D54E6-C53C-8D51-195D-82A7E7705A42}"/>
          </ac:picMkLst>
        </pc:picChg>
      </pc:sldChg>
      <pc:sldChg chg="addSp delSp modSp add mod">
        <pc:chgData name="Am�lie Lambotte" userId="42bfca4692120f91" providerId="LiveId" clId="{6D8DB323-3627-4E4D-8030-24BE9124B3A5}" dt="2022-07-21T12:45:35.801" v="1071" actId="1076"/>
        <pc:sldMkLst>
          <pc:docMk/>
          <pc:sldMk cId="4294074519" sldId="287"/>
        </pc:sldMkLst>
        <pc:spChg chg="del">
          <ac:chgData name="Am�lie Lambotte" userId="42bfca4692120f91" providerId="LiveId" clId="{6D8DB323-3627-4E4D-8030-24BE9124B3A5}" dt="2022-07-21T12:44:50.678" v="1061" actId="478"/>
          <ac:spMkLst>
            <pc:docMk/>
            <pc:sldMk cId="4294074519" sldId="287"/>
            <ac:spMk id="2" creationId="{B1E286B4-9DF4-FEB2-55D1-EAA7436CB46F}"/>
          </ac:spMkLst>
        </pc:spChg>
        <pc:picChg chg="del">
          <ac:chgData name="Am�lie Lambotte" userId="42bfca4692120f91" providerId="LiveId" clId="{6D8DB323-3627-4E4D-8030-24BE9124B3A5}" dt="2022-07-21T12:44:51.640" v="1062" actId="478"/>
          <ac:picMkLst>
            <pc:docMk/>
            <pc:sldMk cId="4294074519" sldId="287"/>
            <ac:picMk id="3" creationId="{FF6C36F4-C480-ECBE-96D6-46C5B285DC85}"/>
          </ac:picMkLst>
        </pc:picChg>
        <pc:picChg chg="add mod">
          <ac:chgData name="Am�lie Lambotte" userId="42bfca4692120f91" providerId="LiveId" clId="{6D8DB323-3627-4E4D-8030-24BE9124B3A5}" dt="2022-07-21T12:45:25.217" v="1069" actId="1076"/>
          <ac:picMkLst>
            <pc:docMk/>
            <pc:sldMk cId="4294074519" sldId="287"/>
            <ac:picMk id="5" creationId="{D3303BFE-323F-3FE4-2D4D-17DB31C0D2D8}"/>
          </ac:picMkLst>
        </pc:picChg>
        <pc:picChg chg="add mod">
          <ac:chgData name="Am�lie Lambotte" userId="42bfca4692120f91" providerId="LiveId" clId="{6D8DB323-3627-4E4D-8030-24BE9124B3A5}" dt="2022-07-21T12:45:35.801" v="1071" actId="1076"/>
          <ac:picMkLst>
            <pc:docMk/>
            <pc:sldMk cId="4294074519" sldId="287"/>
            <ac:picMk id="6" creationId="{30EACD85-446A-87A6-79DD-261C2557A193}"/>
          </ac:picMkLst>
        </pc:picChg>
        <pc:picChg chg="del">
          <ac:chgData name="Am�lie Lambotte" userId="42bfca4692120f91" providerId="LiveId" clId="{6D8DB323-3627-4E4D-8030-24BE9124B3A5}" dt="2022-07-21T12:44:52.281" v="1063" actId="478"/>
          <ac:picMkLst>
            <pc:docMk/>
            <pc:sldMk cId="4294074519" sldId="287"/>
            <ac:picMk id="7" creationId="{CC4D54E6-C53C-8D51-195D-82A7E7705A42}"/>
          </ac:picMkLst>
        </pc:picChg>
      </pc:sldChg>
      <pc:sldChg chg="addSp delSp modSp add mod">
        <pc:chgData name="Am�lie Lambotte" userId="42bfca4692120f91" providerId="LiveId" clId="{6D8DB323-3627-4E4D-8030-24BE9124B3A5}" dt="2022-07-21T12:49:56.881" v="1079" actId="1076"/>
        <pc:sldMkLst>
          <pc:docMk/>
          <pc:sldMk cId="427982966" sldId="288"/>
        </pc:sldMkLst>
        <pc:spChg chg="del">
          <ac:chgData name="Am�lie Lambotte" userId="42bfca4692120f91" providerId="LiveId" clId="{6D8DB323-3627-4E4D-8030-24BE9124B3A5}" dt="2022-07-21T12:48:10.501" v="1073" actId="478"/>
          <ac:spMkLst>
            <pc:docMk/>
            <pc:sldMk cId="427982966" sldId="288"/>
            <ac:spMk id="4" creationId="{AF3A5913-332B-8393-D99D-DBDEEF134B63}"/>
          </ac:spMkLst>
        </pc:spChg>
        <pc:picChg chg="add mod">
          <ac:chgData name="Am�lie Lambotte" userId="42bfca4692120f91" providerId="LiveId" clId="{6D8DB323-3627-4E4D-8030-24BE9124B3A5}" dt="2022-07-21T12:49:56.881" v="1079" actId="1076"/>
          <ac:picMkLst>
            <pc:docMk/>
            <pc:sldMk cId="427982966" sldId="288"/>
            <ac:picMk id="2" creationId="{728585F9-3ADA-3CE9-CC6E-2D6EDECD5674}"/>
          </ac:picMkLst>
        </pc:picChg>
        <pc:picChg chg="del">
          <ac:chgData name="Am�lie Lambotte" userId="42bfca4692120f91" providerId="LiveId" clId="{6D8DB323-3627-4E4D-8030-24BE9124B3A5}" dt="2022-07-21T12:48:11.491" v="1074" actId="478"/>
          <ac:picMkLst>
            <pc:docMk/>
            <pc:sldMk cId="427982966" sldId="288"/>
            <ac:picMk id="5" creationId="{D3303BFE-323F-3FE4-2D4D-17DB31C0D2D8}"/>
          </ac:picMkLst>
        </pc:picChg>
        <pc:picChg chg="del">
          <ac:chgData name="Am�lie Lambotte" userId="42bfca4692120f91" providerId="LiveId" clId="{6D8DB323-3627-4E4D-8030-24BE9124B3A5}" dt="2022-07-21T12:48:12.446" v="1075" actId="478"/>
          <ac:picMkLst>
            <pc:docMk/>
            <pc:sldMk cId="427982966" sldId="288"/>
            <ac:picMk id="6" creationId="{30EACD85-446A-87A6-79DD-261C2557A19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B1847A-0CC2-4008-8C1F-4CB2549424F0}" type="datetime1">
              <a:rPr lang="fr-FR" smtClean="0"/>
              <a:t>25/07/2022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3ED5736-AEC1-4353-A59E-C1D97F8135E3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8232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12045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89953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36508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93158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486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05097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8144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80536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1869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1647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1323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2196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0231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3189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3520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4331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6697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90F7E3-540E-4FEC-9A1A-0A5C0AC71C2A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FE98E7-AD89-4320-9F05-A6178CDA9513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0FBF1-6817-4E56-92EA-64A3EB16DF84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4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D8621F-DC86-4633-B902-263AD859DBF2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Zone de texte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fr-FR" noProof="0"/>
              <a:t>“</a:t>
            </a:r>
          </a:p>
        </p:txBody>
      </p:sp>
      <p:sp>
        <p:nvSpPr>
          <p:cNvPr id="13" name="Zone de texte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fr-FR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2FEF4F-3A30-4F39-ACC1-303107100333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6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9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0D30D-300D-4680-A410-4D8B376362B4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3 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9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2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0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3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1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0589C9-F1AC-4F05-ABE6-A45DE679E4C3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>
            <a:lvl1pPr>
              <a:buNone/>
              <a:defRPr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fr-FR" noProof="0" dirty="0"/>
              <a:t>Modifiez les styles du texte </a:t>
            </a:r>
            <a:r>
              <a:rPr lang="fr-FR" noProof="0"/>
              <a:t>du masque</a:t>
            </a:r>
            <a:endParaRPr lang="fr-FR"/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9637B8-2436-4D4C-B9C9-CC5A43D9452C}" type="datetime1">
              <a:rPr lang="fr-FR" smtClean="0"/>
              <a:t>25/07/2022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>
            <a:lvl1pPr>
              <a:buNone/>
              <a:defRPr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fr-FR" noProof="0" dirty="0"/>
              <a:t>Modifiez les styles du texte </a:t>
            </a:r>
            <a:r>
              <a:rPr lang="fr-FR" noProof="0"/>
              <a:t>du masque</a:t>
            </a:r>
            <a:endParaRPr lang="fr-FR"/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B015D3-C56C-485E-ADA3-DFD862F0F96E}" type="datetime1">
              <a:rPr lang="fr-FR" smtClean="0"/>
              <a:t>25/07/2022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C05233-3885-4475-A1DF-8582CE7EA1BF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0A78CC-9AB1-4AAF-AEB8-97C95F731E90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F70E0D-ED27-43BD-AA91-8631F74E7BC6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D1613B-364B-494F-9DDC-9B91F3B5F2D8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03013F-43AE-46F3-8415-418049C228BC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3BADD-8AED-4097-BBB7-372C6E062074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7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EB6E2A-70BD-494C-BC49-B37CE6C22863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BF8E41-B49A-4F02-995F-16C27B2AFE22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e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 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DC1B2652-4A2E-4DDD-9B10-7D380411AE4B}" type="datetime1">
              <a:rPr lang="fr-FR" noProof="0" smtClean="0"/>
              <a:t>25/07/2022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List_of_file_signatures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liens de chaîne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fr-FR" dirty="0" err="1"/>
              <a:t>Upload</a:t>
            </a:r>
            <a:r>
              <a:rPr lang="fr-FR" dirty="0"/>
              <a:t> de vulnérabilités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endParaRPr lang="fr-FR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client: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C837412-5016-234E-6250-2B4431F93C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9186" y="1143000"/>
            <a:ext cx="7797492" cy="543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23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client: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C4E20AA-B76B-4CD1-136C-8705773615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5987" y="2019300"/>
            <a:ext cx="782002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533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client: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542BD48-6536-0448-F44F-74EEB9BA46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5550" y="1589969"/>
            <a:ext cx="720090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779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client: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09E42DD-98B8-C39A-A6ED-998EB37E7A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6945" y="2492904"/>
            <a:ext cx="559117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765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serveur: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2DFD921-3125-6FDB-BC54-37E063235590}"/>
              </a:ext>
            </a:extLst>
          </p:cNvPr>
          <p:cNvSpPr txBox="1"/>
          <p:nvPr/>
        </p:nvSpPr>
        <p:spPr>
          <a:xfrm>
            <a:off x="1442725" y="1524000"/>
            <a:ext cx="873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Envoyer différents types de fichiers pour déterminer le langage côté serveur en fonction de l’erreur.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EFEC439-E5D9-8157-8CC0-CF26646A74C4}"/>
              </a:ext>
            </a:extLst>
          </p:cNvPr>
          <p:cNvSpPr txBox="1"/>
          <p:nvPr/>
        </p:nvSpPr>
        <p:spPr>
          <a:xfrm>
            <a:off x="1738489" y="2269067"/>
            <a:ext cx="7450665" cy="424731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BE" dirty="0"/>
              <a:t>&lt;?</a:t>
            </a:r>
            <a:r>
              <a:rPr lang="fr-BE" dirty="0" err="1"/>
              <a:t>php</a:t>
            </a:r>
            <a:endParaRPr lang="fr-BE" dirty="0"/>
          </a:p>
          <a:p>
            <a:r>
              <a:rPr lang="fr-BE" dirty="0"/>
              <a:t>    //</a:t>
            </a:r>
            <a:r>
              <a:rPr lang="fr-BE" dirty="0" err="1"/>
              <a:t>Get</a:t>
            </a:r>
            <a:r>
              <a:rPr lang="fr-BE" dirty="0"/>
              <a:t> the extension</a:t>
            </a:r>
          </a:p>
          <a:p>
            <a:r>
              <a:rPr lang="fr-BE" dirty="0"/>
              <a:t>    $extension = </a:t>
            </a:r>
            <a:r>
              <a:rPr lang="fr-BE" dirty="0" err="1"/>
              <a:t>pathinfo</a:t>
            </a:r>
            <a:r>
              <a:rPr lang="fr-BE" dirty="0"/>
              <a:t>($_FILES["</a:t>
            </a:r>
            <a:r>
              <a:rPr lang="fr-BE" dirty="0" err="1"/>
              <a:t>fileToUpload</a:t>
            </a:r>
            <a:r>
              <a:rPr lang="fr-BE" dirty="0"/>
              <a:t>"]["</a:t>
            </a:r>
            <a:r>
              <a:rPr lang="fr-BE" dirty="0" err="1"/>
              <a:t>name</a:t>
            </a:r>
            <a:r>
              <a:rPr lang="fr-BE" dirty="0"/>
              <a:t>"])["extension"];</a:t>
            </a:r>
          </a:p>
          <a:p>
            <a:r>
              <a:rPr lang="fr-BE" dirty="0"/>
              <a:t>    //Check the extension </a:t>
            </a:r>
            <a:r>
              <a:rPr lang="fr-BE" dirty="0" err="1"/>
              <a:t>against</a:t>
            </a:r>
            <a:r>
              <a:rPr lang="fr-BE" dirty="0"/>
              <a:t> the blacklist -- .</a:t>
            </a:r>
            <a:r>
              <a:rPr lang="fr-BE" dirty="0" err="1"/>
              <a:t>php</a:t>
            </a:r>
            <a:r>
              <a:rPr lang="fr-BE" dirty="0"/>
              <a:t> and .</a:t>
            </a:r>
            <a:r>
              <a:rPr lang="fr-BE" dirty="0" err="1"/>
              <a:t>phtml</a:t>
            </a:r>
            <a:endParaRPr lang="fr-BE" dirty="0"/>
          </a:p>
          <a:p>
            <a:r>
              <a:rPr lang="fr-BE" dirty="0"/>
              <a:t>    switch($extension){</a:t>
            </a:r>
          </a:p>
          <a:p>
            <a:r>
              <a:rPr lang="fr-BE" dirty="0"/>
              <a:t>        case "</a:t>
            </a:r>
            <a:r>
              <a:rPr lang="fr-BE" dirty="0" err="1"/>
              <a:t>php</a:t>
            </a:r>
            <a:r>
              <a:rPr lang="fr-BE" dirty="0"/>
              <a:t>":</a:t>
            </a:r>
          </a:p>
          <a:p>
            <a:r>
              <a:rPr lang="fr-BE" dirty="0"/>
              <a:t>        case "</a:t>
            </a:r>
            <a:r>
              <a:rPr lang="fr-BE" dirty="0" err="1"/>
              <a:t>phtml</a:t>
            </a:r>
            <a:r>
              <a:rPr lang="fr-BE" dirty="0"/>
              <a:t>":</a:t>
            </a:r>
          </a:p>
          <a:p>
            <a:r>
              <a:rPr lang="fr-BE" dirty="0"/>
              <a:t>        case NULL:</a:t>
            </a:r>
          </a:p>
          <a:p>
            <a:r>
              <a:rPr lang="fr-BE" dirty="0"/>
              <a:t>            $</a:t>
            </a:r>
            <a:r>
              <a:rPr lang="fr-BE" dirty="0" err="1"/>
              <a:t>uploadFail</a:t>
            </a:r>
            <a:r>
              <a:rPr lang="fr-BE" dirty="0"/>
              <a:t> = </a:t>
            </a:r>
            <a:r>
              <a:rPr lang="fr-BE" dirty="0" err="1"/>
              <a:t>True</a:t>
            </a:r>
            <a:r>
              <a:rPr lang="fr-BE" dirty="0"/>
              <a:t>;</a:t>
            </a:r>
          </a:p>
          <a:p>
            <a:r>
              <a:rPr lang="fr-BE" dirty="0"/>
              <a:t>            break;</a:t>
            </a:r>
          </a:p>
          <a:p>
            <a:r>
              <a:rPr lang="fr-BE" dirty="0"/>
              <a:t>        default:</a:t>
            </a:r>
          </a:p>
          <a:p>
            <a:r>
              <a:rPr lang="fr-BE" dirty="0"/>
              <a:t>            $</a:t>
            </a:r>
            <a:r>
              <a:rPr lang="fr-BE" dirty="0" err="1"/>
              <a:t>uploadFail</a:t>
            </a:r>
            <a:r>
              <a:rPr lang="fr-BE" dirty="0"/>
              <a:t> = False;</a:t>
            </a:r>
          </a:p>
          <a:p>
            <a:r>
              <a:rPr lang="fr-BE" dirty="0"/>
              <a:t>    }</a:t>
            </a:r>
          </a:p>
          <a:p>
            <a:r>
              <a:rPr lang="fr-BE" dirty="0"/>
              <a:t>?&gt;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03D8AD7-BC51-5BA0-3261-1270B63D4F01}"/>
              </a:ext>
            </a:extLst>
          </p:cNvPr>
          <p:cNvSpPr txBox="1"/>
          <p:nvPr/>
        </p:nvSpPr>
        <p:spPr>
          <a:xfrm>
            <a:off x="9939867" y="5943563"/>
            <a:ext cx="209973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400" dirty="0"/>
              <a:t>Changer l’extension en .php5 ou .</a:t>
            </a:r>
            <a:r>
              <a:rPr lang="fr-BE" sz="1400" dirty="0" err="1"/>
              <a:t>phar</a:t>
            </a:r>
            <a:endParaRPr lang="fr-BE" sz="1400" dirty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03777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serveur: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1D05743-CF0C-5BB8-261D-AEC519B9B7A4}"/>
              </a:ext>
            </a:extLst>
          </p:cNvPr>
          <p:cNvSpPr txBox="1"/>
          <p:nvPr/>
        </p:nvSpPr>
        <p:spPr>
          <a:xfrm>
            <a:off x="1682045" y="2150768"/>
            <a:ext cx="6186310" cy="17543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ACCEPT FILE FROM THE USER -- SAVE FILENAME IN VARIABLE </a:t>
            </a:r>
            <a:r>
              <a:rPr lang="en-US" dirty="0" err="1"/>
              <a:t>userInput</a:t>
            </a:r>
            <a:endParaRPr lang="en-US" dirty="0"/>
          </a:p>
          <a:p>
            <a:r>
              <a:rPr lang="en-US" dirty="0"/>
              <a:t>IF STRING ".jpg" IS IN VARIABLE </a:t>
            </a:r>
            <a:r>
              <a:rPr lang="en-US" dirty="0" err="1"/>
              <a:t>userInput</a:t>
            </a:r>
            <a:r>
              <a:rPr lang="en-US" dirty="0"/>
              <a:t>:</a:t>
            </a:r>
          </a:p>
          <a:p>
            <a:r>
              <a:rPr lang="en-US" dirty="0"/>
              <a:t>    SAVE THE FILE</a:t>
            </a:r>
          </a:p>
          <a:p>
            <a:r>
              <a:rPr lang="en-US" dirty="0"/>
              <a:t>ELSE:</a:t>
            </a:r>
          </a:p>
          <a:p>
            <a:r>
              <a:rPr lang="en-US" dirty="0"/>
              <a:t>    RETURN ERROR MESSAGE</a:t>
            </a:r>
            <a:endParaRPr lang="fr-BE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465AE2A-31F6-CB41-AF5A-7935FCCAF78A}"/>
              </a:ext>
            </a:extLst>
          </p:cNvPr>
          <p:cNvSpPr txBox="1"/>
          <p:nvPr/>
        </p:nvSpPr>
        <p:spPr>
          <a:xfrm>
            <a:off x="1682045" y="4589104"/>
            <a:ext cx="7732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 err="1"/>
              <a:t>Shell.php</a:t>
            </a:r>
            <a:r>
              <a:rPr lang="fr-BE" dirty="0"/>
              <a:t> ne passe pas mais </a:t>
            </a:r>
            <a:r>
              <a:rPr lang="fr-BE" dirty="0" err="1"/>
              <a:t>shell.jpeg.php</a:t>
            </a:r>
            <a:r>
              <a:rPr lang="fr-BE" dirty="0"/>
              <a:t> passe!</a:t>
            </a:r>
          </a:p>
        </p:txBody>
      </p:sp>
    </p:spTree>
    <p:extLst>
      <p:ext uri="{BB962C8B-B14F-4D97-AF65-F5344CB8AC3E}">
        <p14:creationId xmlns:p14="http://schemas.microsoft.com/office/powerpoint/2010/main" val="3804141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serveur:</a:t>
            </a:r>
          </a:p>
          <a:p>
            <a:r>
              <a:rPr lang="fr-BE" sz="2800" dirty="0"/>
              <a:t>Magic Numbers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78747CC-B9B3-F621-01A2-50A0746C42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4667" y="2164820"/>
            <a:ext cx="6838950" cy="428625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CB0A71E-212C-F167-BE4A-D9DEA132C155}"/>
              </a:ext>
            </a:extLst>
          </p:cNvPr>
          <p:cNvSpPr txBox="1"/>
          <p:nvPr/>
        </p:nvSpPr>
        <p:spPr>
          <a:xfrm>
            <a:off x="1354667" y="3206044"/>
            <a:ext cx="82973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Chaîne d'octets au tout début du contenu du fichier qui identifie le contenu</a:t>
            </a:r>
          </a:p>
          <a:p>
            <a:endParaRPr lang="fr-FR" dirty="0"/>
          </a:p>
          <a:p>
            <a:r>
              <a:rPr lang="fr-BE" dirty="0">
                <a:hlinkClick r:id="rId6"/>
              </a:rPr>
              <a:t>https://en.wikipedia.org/wiki/List_of_file_signatures</a:t>
            </a:r>
            <a:endParaRPr lang="fr-BE" dirty="0"/>
          </a:p>
          <a:p>
            <a:endParaRPr lang="fr-BE" dirty="0"/>
          </a:p>
          <a:p>
            <a:endParaRPr lang="fr-BE" dirty="0"/>
          </a:p>
          <a:p>
            <a:r>
              <a:rPr lang="fr-BE" dirty="0"/>
              <a:t>JPG : </a:t>
            </a:r>
            <a:r>
              <a:rPr lang="fr-BE" b="0" i="0" dirty="0">
                <a:solidFill>
                  <a:srgbClr val="FFFFFF"/>
                </a:solidFill>
                <a:effectLst/>
                <a:latin typeface="SFMono-Regular"/>
              </a:rPr>
              <a:t>FF D8 FF DB</a:t>
            </a:r>
            <a:r>
              <a:rPr lang="fr-BE" dirty="0"/>
              <a:t> 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269423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serveur:</a:t>
            </a:r>
          </a:p>
          <a:p>
            <a:r>
              <a:rPr lang="fr-BE" sz="2800" dirty="0"/>
              <a:t>Magic Numbers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F6BB61C-ABE8-BFFE-A0C2-F366589FA7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4667" y="2152472"/>
            <a:ext cx="6090940" cy="51170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43BD4A1-A61B-9A6D-FB8D-3CC7F4316D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666" y="3428995"/>
            <a:ext cx="7179733" cy="178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365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serveur:</a:t>
            </a:r>
          </a:p>
          <a:p>
            <a:r>
              <a:rPr lang="fr-BE" sz="2800" dirty="0"/>
              <a:t>Magic Numbers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1E286B4-9DF4-FEB2-55D1-EAA7436CB46F}"/>
              </a:ext>
            </a:extLst>
          </p:cNvPr>
          <p:cNvSpPr txBox="1"/>
          <p:nvPr/>
        </p:nvSpPr>
        <p:spPr>
          <a:xfrm>
            <a:off x="1478844" y="2099733"/>
            <a:ext cx="7811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Utiliser l’outil (Kali) </a:t>
            </a:r>
            <a:r>
              <a:rPr lang="fr-BE" dirty="0" err="1"/>
              <a:t>Hexeditor</a:t>
            </a:r>
            <a:endParaRPr lang="fr-BE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F6C36F4-C480-ECBE-96D6-46C5B285D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8844" y="2948962"/>
            <a:ext cx="8623194" cy="98482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C4D54E6-C53C-8D51-195D-82A7E7705A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6943" y="4250596"/>
            <a:ext cx="8623195" cy="95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965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serveur:</a:t>
            </a:r>
          </a:p>
          <a:p>
            <a:r>
              <a:rPr lang="fr-BE" sz="2800" dirty="0"/>
              <a:t>Magic Numbers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3303BFE-323F-3FE4-2D4D-17DB31C0D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4667" y="1557093"/>
            <a:ext cx="5825678" cy="50994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0EACD85-446A-87A6-79DD-261C2557A1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667" y="2484398"/>
            <a:ext cx="5382845" cy="395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74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20800" y="846667"/>
            <a:ext cx="8825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4800" dirty="0"/>
              <a:t>Objectifs: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CC30CC3-8C74-D479-6737-155FD452A3EE}"/>
              </a:ext>
            </a:extLst>
          </p:cNvPr>
          <p:cNvSpPr txBox="1"/>
          <p:nvPr/>
        </p:nvSpPr>
        <p:spPr>
          <a:xfrm>
            <a:off x="1365956" y="2264602"/>
            <a:ext cx="98818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fr-BE" dirty="0">
                <a:sym typeface="Wingdings" panose="05000000000000000000" pitchFamily="2" charset="2"/>
              </a:rPr>
              <a:t>Ecraser des fichiers existants sur un serveur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fr-BE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fr-BE" dirty="0"/>
              <a:t>Téléchargement et exécution de </a:t>
            </a:r>
            <a:r>
              <a:rPr lang="fr-BE" dirty="0" err="1"/>
              <a:t>shell</a:t>
            </a:r>
            <a:r>
              <a:rPr lang="fr-BE" dirty="0"/>
              <a:t> sur un  serveur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fr-BE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fr-BE" dirty="0"/>
              <a:t>Contournement du filtrage côté client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fr-BE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fr-BE" dirty="0"/>
              <a:t>Contournement du filtrage côté serveur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fr-BE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fr-BE" dirty="0"/>
              <a:t>Tromper les vérifications de validation du type de contenu</a:t>
            </a:r>
          </a:p>
        </p:txBody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728585F9-3ADA-3CE9-CC6E-2D6EDECD56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4489" y="1433689"/>
            <a:ext cx="8803323" cy="494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8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20800" y="846667"/>
            <a:ext cx="882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dirty="0"/>
              <a:t>Méthodologie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CC30CC3-8C74-D479-6737-155FD452A3EE}"/>
              </a:ext>
            </a:extLst>
          </p:cNvPr>
          <p:cNvSpPr txBox="1"/>
          <p:nvPr/>
        </p:nvSpPr>
        <p:spPr>
          <a:xfrm>
            <a:off x="1320800" y="2546824"/>
            <a:ext cx="988183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ENUMERATION:</a:t>
            </a:r>
          </a:p>
          <a:p>
            <a:endParaRPr lang="fr-BE" dirty="0"/>
          </a:p>
          <a:p>
            <a:r>
              <a:rPr lang="fr-BE" dirty="0"/>
              <a:t>	</a:t>
            </a:r>
            <a:r>
              <a:rPr lang="fr-BE" dirty="0">
                <a:sym typeface="Wingdings" panose="05000000000000000000" pitchFamily="2" charset="2"/>
              </a:rPr>
              <a:t> Inspecter le code source côté client</a:t>
            </a:r>
          </a:p>
          <a:p>
            <a:endParaRPr lang="fr-BE" dirty="0">
              <a:sym typeface="Wingdings" panose="05000000000000000000" pitchFamily="2" charset="2"/>
            </a:endParaRPr>
          </a:p>
          <a:p>
            <a:r>
              <a:rPr lang="fr-BE" dirty="0">
                <a:sym typeface="Wingdings" panose="05000000000000000000" pitchFamily="2" charset="2"/>
              </a:rPr>
              <a:t>	 Analyse avec un « </a:t>
            </a:r>
            <a:r>
              <a:rPr lang="fr-BE" dirty="0" err="1">
                <a:sym typeface="Wingdings" panose="05000000000000000000" pitchFamily="2" charset="2"/>
              </a:rPr>
              <a:t>bruteforcer</a:t>
            </a:r>
            <a:r>
              <a:rPr lang="fr-BE" dirty="0">
                <a:sym typeface="Wingdings" panose="05000000000000000000" pitchFamily="2" charset="2"/>
              </a:rPr>
              <a:t> » les répertoires (ex: </a:t>
            </a:r>
            <a:r>
              <a:rPr lang="fr-BE" dirty="0" err="1">
                <a:sym typeface="Wingdings" panose="05000000000000000000" pitchFamily="2" charset="2"/>
              </a:rPr>
              <a:t>gobuster</a:t>
            </a:r>
            <a:r>
              <a:rPr lang="fr-BE" dirty="0">
                <a:sym typeface="Wingdings" panose="05000000000000000000" pitchFamily="2" charset="2"/>
              </a:rPr>
              <a:t>)</a:t>
            </a:r>
          </a:p>
          <a:p>
            <a:endParaRPr lang="fr-BE" dirty="0">
              <a:sym typeface="Wingdings" panose="05000000000000000000" pitchFamily="2" charset="2"/>
            </a:endParaRPr>
          </a:p>
          <a:p>
            <a:r>
              <a:rPr lang="fr-BE" dirty="0">
                <a:sym typeface="Wingdings" panose="05000000000000000000" pitchFamily="2" charset="2"/>
              </a:rPr>
              <a:t>	 Intercepter les demandes de téléchargements (</a:t>
            </a:r>
            <a:r>
              <a:rPr lang="fr-BE" dirty="0" err="1">
                <a:sym typeface="Wingdings" panose="05000000000000000000" pitchFamily="2" charset="2"/>
              </a:rPr>
              <a:t>Burpsuite</a:t>
            </a:r>
            <a:r>
              <a:rPr lang="fr-BE" dirty="0">
                <a:sym typeface="Wingdings" panose="05000000000000000000" pitchFamily="2" charset="2"/>
              </a:rPr>
              <a:t>)</a:t>
            </a:r>
          </a:p>
          <a:p>
            <a:endParaRPr lang="fr-BE" dirty="0">
              <a:sym typeface="Wingdings" panose="05000000000000000000" pitchFamily="2" charset="2"/>
            </a:endParaRPr>
          </a:p>
          <a:p>
            <a:r>
              <a:rPr lang="fr-BE" dirty="0">
                <a:sym typeface="Wingdings" panose="05000000000000000000" pitchFamily="2" charset="2"/>
              </a:rPr>
              <a:t>	 Uploader des types de fichiers différents pour essayer de découvrir le filtrage          	     côté serveur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647784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20800" y="846667"/>
            <a:ext cx="88256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200" dirty="0"/>
              <a:t>Ecraser des fichiers existants sur un serveur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CC30CC3-8C74-D479-6737-155FD452A3EE}"/>
              </a:ext>
            </a:extLst>
          </p:cNvPr>
          <p:cNvSpPr txBox="1"/>
          <p:nvPr/>
        </p:nvSpPr>
        <p:spPr>
          <a:xfrm>
            <a:off x="1320800" y="2083979"/>
            <a:ext cx="9881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Idéalement, lors de l’</a:t>
            </a:r>
            <a:r>
              <a:rPr lang="fr-BE" dirty="0" err="1"/>
              <a:t>upload</a:t>
            </a:r>
            <a:r>
              <a:rPr lang="fr-BE" dirty="0"/>
              <a:t> d’un fichier, le serveur change le nom de ce dernier.</a:t>
            </a:r>
          </a:p>
          <a:p>
            <a:r>
              <a:rPr lang="fr-BE" dirty="0"/>
              <a:t>Si pas, on pourrait envoyer un fichier qui porte le même nom et écraserait l’ancien.</a:t>
            </a:r>
          </a:p>
          <a:p>
            <a:endParaRPr lang="fr-BE" dirty="0"/>
          </a:p>
          <a:p>
            <a:endParaRPr lang="fr-BE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930F5E5-C206-D637-A917-89F33AB4C4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7210" y="3058221"/>
            <a:ext cx="5812837" cy="284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221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32089" y="428978"/>
            <a:ext cx="88256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200" dirty="0"/>
              <a:t>Ecraser des fichiers existants sur un serveur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8E54A29-7DD2-961A-65DA-6A9AE54DE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266" y="2043290"/>
            <a:ext cx="5854734" cy="394546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DF02856-D4C0-72A9-B418-D0164C7413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9933" y="1456679"/>
            <a:ext cx="4528133" cy="521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8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32089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Télécharger et exécuter un </a:t>
            </a:r>
            <a:r>
              <a:rPr lang="fr-BE" sz="2800" dirty="0" err="1"/>
              <a:t>shell</a:t>
            </a:r>
            <a:r>
              <a:rPr lang="fr-BE" sz="2800" dirty="0"/>
              <a:t> sur un serveur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133B74C-9E99-9274-1BD8-2BBED54CD77B}"/>
              </a:ext>
            </a:extLst>
          </p:cNvPr>
          <p:cNvSpPr txBox="1"/>
          <p:nvPr/>
        </p:nvSpPr>
        <p:spPr>
          <a:xfrm>
            <a:off x="1332089" y="1657071"/>
            <a:ext cx="8421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fr-BE" dirty="0" err="1">
                <a:sym typeface="Wingdings" panose="05000000000000000000" pitchFamily="2" charset="2"/>
              </a:rPr>
              <a:t>Webshell</a:t>
            </a:r>
            <a:endParaRPr lang="fr-BE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fr-BE" dirty="0" err="1">
                <a:sym typeface="Wingdings" panose="05000000000000000000" pitchFamily="2" charset="2"/>
              </a:rPr>
              <a:t>ReverseShell</a:t>
            </a:r>
            <a:endParaRPr lang="fr-BE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36FEDAD-4724-66F3-4CE4-A183A39488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4044" y="2832186"/>
            <a:ext cx="10138128" cy="295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992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75CEEC">
                <a:tint val="45000"/>
                <a:satMod val="400000"/>
              </a:srgb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32089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Télécharger et exécuter un </a:t>
            </a:r>
            <a:r>
              <a:rPr lang="fr-BE" sz="2800" dirty="0" err="1"/>
              <a:t>shell</a:t>
            </a:r>
            <a:r>
              <a:rPr lang="fr-BE" sz="2800" dirty="0"/>
              <a:t> sur un serveur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4470D15-9645-5EAA-E772-D98D791930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0489" y="2145947"/>
            <a:ext cx="4812587" cy="259538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EEB0AA5-DD32-BC07-1854-A53C2C4BAE9E}"/>
              </a:ext>
            </a:extLst>
          </p:cNvPr>
          <p:cNvSpPr txBox="1"/>
          <p:nvPr/>
        </p:nvSpPr>
        <p:spPr>
          <a:xfrm>
            <a:off x="7571345" y="2878666"/>
            <a:ext cx="3092385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SFMono-Regular"/>
              </a:rPr>
              <a:t>&lt;?</a:t>
            </a:r>
            <a:r>
              <a:rPr lang="en-US" b="0" i="0" dirty="0" err="1">
                <a:solidFill>
                  <a:schemeClr val="bg1"/>
                </a:solidFill>
                <a:effectLst/>
                <a:latin typeface="SFMono-Regular"/>
              </a:rPr>
              <a:t>php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SFMono-Regular"/>
              </a:rPr>
              <a:t>    echo system($_GET["</a:t>
            </a:r>
            <a:r>
              <a:rPr lang="en-US" b="0" i="0" dirty="0" err="1">
                <a:solidFill>
                  <a:schemeClr val="bg1"/>
                </a:solidFill>
                <a:effectLst/>
                <a:latin typeface="SFMono-Regular"/>
              </a:rPr>
              <a:t>cmd</a:t>
            </a:r>
            <a:r>
              <a:rPr lang="en-US" b="0" i="0" dirty="0">
                <a:solidFill>
                  <a:schemeClr val="bg1"/>
                </a:solidFill>
                <a:effectLst/>
                <a:latin typeface="SFMono-Regular"/>
              </a:rPr>
              <a:t>"]);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SFMono-Regular"/>
              </a:rPr>
              <a:t>?&gt;</a:t>
            </a:r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24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Différents types de filtrage: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08B1001-5CB1-2C78-BEAD-5769EA34A70C}"/>
              </a:ext>
            </a:extLst>
          </p:cNvPr>
          <p:cNvSpPr txBox="1"/>
          <p:nvPr/>
        </p:nvSpPr>
        <p:spPr>
          <a:xfrm>
            <a:off x="1354667" y="2302934"/>
            <a:ext cx="936977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>
                <a:sym typeface="Wingdings" panose="05000000000000000000" pitchFamily="2" charset="2"/>
              </a:rPr>
              <a:t>Validation des extension (liste blanche vs liste noire)</a:t>
            </a:r>
          </a:p>
          <a:p>
            <a:endParaRPr lang="fr-BE" dirty="0">
              <a:sym typeface="Wingdings" panose="05000000000000000000" pitchFamily="2" charset="2"/>
            </a:endParaRPr>
          </a:p>
          <a:p>
            <a:r>
              <a:rPr lang="fr-BE" dirty="0">
                <a:sym typeface="Wingdings" panose="05000000000000000000" pitchFamily="2" charset="2"/>
              </a:rPr>
              <a:t>Validation MIME (</a:t>
            </a:r>
            <a:r>
              <a:rPr lang="fr-BE" dirty="0" err="1">
                <a:sym typeface="Wingdings" panose="05000000000000000000" pitchFamily="2" charset="2"/>
              </a:rPr>
              <a:t>Mulitpurpose</a:t>
            </a:r>
            <a:r>
              <a:rPr lang="fr-BE" dirty="0">
                <a:sym typeface="Wingdings" panose="05000000000000000000" pitchFamily="2" charset="2"/>
              </a:rPr>
              <a:t> Internet Mail Extension)</a:t>
            </a:r>
          </a:p>
          <a:p>
            <a:endParaRPr lang="fr-BE" dirty="0">
              <a:sym typeface="Wingdings" panose="05000000000000000000" pitchFamily="2" charset="2"/>
            </a:endParaRPr>
          </a:p>
          <a:p>
            <a:r>
              <a:rPr lang="fr-BE" dirty="0">
                <a:sym typeface="Wingdings" panose="05000000000000000000" pitchFamily="2" charset="2"/>
              </a:rPr>
              <a:t>Validation des nombres magiques</a:t>
            </a:r>
          </a:p>
          <a:p>
            <a:endParaRPr lang="fr-BE" dirty="0">
              <a:sym typeface="Wingdings" panose="05000000000000000000" pitchFamily="2" charset="2"/>
            </a:endParaRPr>
          </a:p>
          <a:p>
            <a:r>
              <a:rPr lang="fr-BE" dirty="0">
                <a:sym typeface="Wingdings" panose="05000000000000000000" pitchFamily="2" charset="2"/>
              </a:rPr>
              <a:t>Filtrage de la longueur des fichiers</a:t>
            </a:r>
          </a:p>
          <a:p>
            <a:endParaRPr lang="fr-BE" dirty="0">
              <a:sym typeface="Wingdings" panose="05000000000000000000" pitchFamily="2" charset="2"/>
            </a:endParaRPr>
          </a:p>
          <a:p>
            <a:r>
              <a:rPr lang="fr-BE" dirty="0">
                <a:sym typeface="Wingdings" panose="05000000000000000000" pitchFamily="2" charset="2"/>
              </a:rPr>
              <a:t>Filtrage des noms de fichiers</a:t>
            </a:r>
          </a:p>
          <a:p>
            <a:endParaRPr lang="fr-BE" dirty="0">
              <a:sym typeface="Wingdings" panose="05000000000000000000" pitchFamily="2" charset="2"/>
            </a:endParaRPr>
          </a:p>
          <a:p>
            <a:r>
              <a:rPr lang="fr-BE" dirty="0">
                <a:sym typeface="Wingdings" panose="05000000000000000000" pitchFamily="2" charset="2"/>
              </a:rPr>
              <a:t>Filtrage du contenu des fichiers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583000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F3A5913-332B-8393-D99D-DBDEEF134B63}"/>
              </a:ext>
            </a:extLst>
          </p:cNvPr>
          <p:cNvSpPr txBox="1"/>
          <p:nvPr/>
        </p:nvSpPr>
        <p:spPr>
          <a:xfrm>
            <a:off x="1354667" y="428978"/>
            <a:ext cx="8825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/>
              <a:t>Contournement du filtrage côté client: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C837412-5016-234E-6250-2B4431F93C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9186" y="1143000"/>
            <a:ext cx="7797492" cy="543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3013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47_TF78884036_Win32" id="{29225F35-83AB-4115-9799-26AF7E83A971}" vid="{09BDAAA7-7644-418F-9AA5-8E5C2FFE264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numérique</Template>
  <TotalTime>0</TotalTime>
  <Words>501</Words>
  <Application>Microsoft Office PowerPoint</Application>
  <PresentationFormat>Grand écran</PresentationFormat>
  <Paragraphs>106</Paragraphs>
  <Slides>20</Slides>
  <Notes>20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SFMono-Regular</vt:lpstr>
      <vt:lpstr>Wingdings</vt:lpstr>
      <vt:lpstr>Wingdings 3</vt:lpstr>
      <vt:lpstr>Ion</vt:lpstr>
      <vt:lpstr>Upload de vulnérabilités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Téléchargement de vulnérabilités</dc:title>
  <dc:creator>Am�lie Lambotte</dc:creator>
  <cp:lastModifiedBy>Am�lie Lambotte</cp:lastModifiedBy>
  <cp:revision>4</cp:revision>
  <dcterms:created xsi:type="dcterms:W3CDTF">2022-07-21T06:32:38Z</dcterms:created>
  <dcterms:modified xsi:type="dcterms:W3CDTF">2022-07-25T13:39:26Z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